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92" autoAdjust="0"/>
  </p:normalViewPr>
  <p:slideViewPr>
    <p:cSldViewPr>
      <p:cViewPr>
        <p:scale>
          <a:sx n="70" d="100"/>
          <a:sy n="70" d="100"/>
        </p:scale>
        <p:origin x="-116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212A-5D92-424C-BF25-F67B7A41C12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8EED-5082-4F2B-8438-AB4E519ED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212A-5D92-424C-BF25-F67B7A41C12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8EED-5082-4F2B-8438-AB4E519ED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212A-5D92-424C-BF25-F67B7A41C12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8EED-5082-4F2B-8438-AB4E519ED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212A-5D92-424C-BF25-F67B7A41C12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8EED-5082-4F2B-8438-AB4E519ED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212A-5D92-424C-BF25-F67B7A41C12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8EED-5082-4F2B-8438-AB4E519ED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212A-5D92-424C-BF25-F67B7A41C12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8EED-5082-4F2B-8438-AB4E519EDD7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212A-5D92-424C-BF25-F67B7A41C12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8EED-5082-4F2B-8438-AB4E519ED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212A-5D92-424C-BF25-F67B7A41C12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8EED-5082-4F2B-8438-AB4E519ED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212A-5D92-424C-BF25-F67B7A41C12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8EED-5082-4F2B-8438-AB4E519ED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212A-5D92-424C-BF25-F67B7A41C12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CE88EED-5082-4F2B-8438-AB4E519ED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212A-5D92-424C-BF25-F67B7A41C12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8EED-5082-4F2B-8438-AB4E519ED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64D212A-5D92-424C-BF25-F67B7A41C12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3CE88EED-5082-4F2B-8438-AB4E519EDD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800" dirty="0" smtClean="0"/>
              <a:t>Q &amp; A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81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How are standards/anchors currently being used by teachers in your department/building?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1634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2819400" y="1271752"/>
            <a:ext cx="3297936" cy="2843048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2333143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CURRICULUM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3107442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INSTRUCTION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3829853"/>
            <a:ext cx="228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ASSESSMENT</a:t>
            </a:r>
          </a:p>
          <a:p>
            <a:endParaRPr 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33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4000" dirty="0"/>
              <a:t>Do teachers in your department/building focus on standards as what to assess or what to teach?</a:t>
            </a:r>
          </a:p>
        </p:txBody>
      </p:sp>
    </p:spTree>
    <p:extLst>
      <p:ext uri="{BB962C8B-B14F-4D97-AF65-F5344CB8AC3E}">
        <p14:creationId xmlns:p14="http://schemas.microsoft.com/office/powerpoint/2010/main" val="11141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4000" dirty="0"/>
              <a:t>Do teachers in your department/building reflect standards in their essential questions?</a:t>
            </a:r>
          </a:p>
        </p:txBody>
      </p:sp>
    </p:spTree>
    <p:extLst>
      <p:ext uri="{BB962C8B-B14F-4D97-AF65-F5344CB8AC3E}">
        <p14:creationId xmlns:p14="http://schemas.microsoft.com/office/powerpoint/2010/main" val="11134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4000" dirty="0"/>
              <a:t>Do teachers in your department/building have a tracking method for which standards being used?</a:t>
            </a:r>
          </a:p>
        </p:txBody>
      </p:sp>
    </p:spTree>
    <p:extLst>
      <p:ext uri="{BB962C8B-B14F-4D97-AF65-F5344CB8AC3E}">
        <p14:creationId xmlns:p14="http://schemas.microsoft.com/office/powerpoint/2010/main" val="318077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COMMON CORE ELA WALK-THROUGH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9200"/>
            <a:ext cx="7520940" cy="3810000"/>
          </a:xfrm>
        </p:spPr>
        <p:txBody>
          <a:bodyPr>
            <a:normAutofit/>
          </a:bodyPr>
          <a:lstStyle/>
          <a:p>
            <a:pPr lvl="0">
              <a:buFont typeface="+mj-lt"/>
              <a:buAutoNum type="arabicPeriod"/>
            </a:pPr>
            <a:r>
              <a:rPr lang="en-US" sz="1800" dirty="0"/>
              <a:t>What is the purpose of the reading college and career readiness standards (Reading: Pages 10 &amp; 35; Writing: Pages 18 &amp; 41)</a:t>
            </a:r>
          </a:p>
          <a:p>
            <a:pPr lvl="0">
              <a:buFont typeface="+mj-lt"/>
              <a:buAutoNum type="arabicPeriod"/>
            </a:pPr>
            <a:r>
              <a:rPr lang="en-US" sz="1800" dirty="0" smtClean="0"/>
              <a:t>With </a:t>
            </a:r>
            <a:r>
              <a:rPr lang="en-US" sz="1800" dirty="0"/>
              <a:t>ELA standards, there are four categorical subsections.  What are they?</a:t>
            </a:r>
          </a:p>
          <a:p>
            <a:pPr lvl="0">
              <a:buFont typeface="+mj-lt"/>
              <a:buAutoNum type="arabicPeriod"/>
            </a:pPr>
            <a:r>
              <a:rPr lang="en-US" sz="1800" dirty="0"/>
              <a:t>What are CCR Anchors on pages 22 &amp; 48?</a:t>
            </a:r>
          </a:p>
          <a:p>
            <a:pPr lvl="0">
              <a:buFont typeface="+mj-lt"/>
              <a:buAutoNum type="arabicPeriod"/>
            </a:pPr>
            <a:r>
              <a:rPr lang="en-US" sz="1800" dirty="0"/>
              <a:t>What are the subsections for Writing?  (Pages 18 &amp; 41)</a:t>
            </a:r>
          </a:p>
          <a:p>
            <a:pPr lvl="0">
              <a:buFont typeface="+mj-lt"/>
              <a:buAutoNum type="arabicPeriod"/>
            </a:pPr>
            <a:r>
              <a:rPr lang="en-US" sz="1800" dirty="0"/>
              <a:t>What are the subsections for Speaking &amp; Listening? (Pages 22 &amp; 48)</a:t>
            </a:r>
          </a:p>
          <a:p>
            <a:pPr lvl="0">
              <a:buFont typeface="+mj-lt"/>
              <a:buAutoNum type="arabicPeriod"/>
            </a:pPr>
            <a:r>
              <a:rPr lang="en-US" sz="1800" dirty="0"/>
              <a:t>What is the focus of the Languages </a:t>
            </a:r>
            <a:r>
              <a:rPr lang="en-US" sz="1800" dirty="0" smtClean="0"/>
              <a:t>Standards? </a:t>
            </a:r>
            <a:r>
              <a:rPr lang="en-US" sz="1800" dirty="0"/>
              <a:t>(Pages 25 &amp; 51</a:t>
            </a:r>
            <a:r>
              <a:rPr lang="en-US" sz="1800" dirty="0" smtClean="0"/>
              <a:t>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78442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COMMON CORE ELA WALK-THROUGH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9200"/>
            <a:ext cx="7520940" cy="3810000"/>
          </a:xfrm>
        </p:spPr>
        <p:txBody>
          <a:bodyPr>
            <a:normAutofit/>
          </a:bodyPr>
          <a:lstStyle/>
          <a:p>
            <a:pPr lvl="0">
              <a:buFont typeface="+mj-lt"/>
              <a:buAutoNum type="arabicPeriod"/>
            </a:pPr>
            <a:r>
              <a:rPr lang="en-US" sz="1800" dirty="0" smtClean="0"/>
              <a:t>Using CCR number 1 for each category, find the corresponding CORE Standards in grades 1, 4, 7, and 9-10.  </a:t>
            </a:r>
            <a:endParaRPr lang="en-US" sz="1800" dirty="0"/>
          </a:p>
          <a:p>
            <a:pPr lvl="0">
              <a:buFont typeface="+mj-lt"/>
              <a:buAutoNum type="arabicPeriod"/>
            </a:pPr>
            <a:r>
              <a:rPr lang="en-US" sz="1800" dirty="0" smtClean="0"/>
              <a:t>Using the CCR number 4 for each category, find the corresponding CORE Standard in grades 1, 4, 7, and 9-10</a:t>
            </a:r>
          </a:p>
          <a:p>
            <a:pPr lvl="0">
              <a:buFont typeface="+mj-lt"/>
              <a:buAutoNum type="arabicPeriod"/>
            </a:pPr>
            <a:r>
              <a:rPr lang="en-US" sz="1800" dirty="0" smtClean="0"/>
              <a:t>Using the CCR number 10 in Reading and Writing, what is the corresponding standards in Reading and Writing in grades 3, 7, and 9-10</a:t>
            </a:r>
          </a:p>
          <a:p>
            <a:pPr marL="0" lvl="0" indent="0"/>
            <a:endParaRPr lang="en-US" sz="1800" dirty="0" smtClean="0"/>
          </a:p>
          <a:p>
            <a:pPr lvl="0">
              <a:buFont typeface="+mj-lt"/>
              <a:buAutoNum type="arabicPeriod"/>
            </a:pPr>
            <a:endParaRPr lang="en-US" sz="1800" dirty="0" smtClean="0"/>
          </a:p>
          <a:p>
            <a:pPr lvl="3">
              <a:buFont typeface="+mj-lt"/>
              <a:buAutoNum type="arabicPeriod"/>
            </a:pPr>
            <a:endParaRPr lang="en-US" sz="1800" dirty="0" smtClean="0"/>
          </a:p>
          <a:p>
            <a:pPr marL="0" lvl="1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3792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Million dollar question…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391400" cy="3429000"/>
          </a:xfrm>
        </p:spPr>
        <p:txBody>
          <a:bodyPr vert="horz" lIns="91440" tIns="45720" rIns="91440" bIns="45720" rtlCol="0">
            <a:noAutofit/>
          </a:bodyPr>
          <a:lstStyle/>
          <a:p>
            <a:pPr algn="ctr"/>
            <a:r>
              <a:rPr lang="en-US" sz="3200" dirty="0"/>
              <a:t>What is the purpose of having the standards for </a:t>
            </a:r>
            <a:r>
              <a:rPr lang="en-US" sz="3200" dirty="0" smtClean="0"/>
              <a:t>history</a:t>
            </a:r>
            <a:r>
              <a:rPr lang="en-US" sz="3200" dirty="0"/>
              <a:t>, </a:t>
            </a:r>
            <a:r>
              <a:rPr lang="en-US" sz="3200" dirty="0" smtClean="0"/>
              <a:t>social studies</a:t>
            </a:r>
            <a:r>
              <a:rPr lang="en-US" sz="3200" dirty="0"/>
              <a:t>, </a:t>
            </a:r>
            <a:r>
              <a:rPr lang="en-US" sz="3200" dirty="0" smtClean="0"/>
              <a:t>science</a:t>
            </a:r>
            <a:r>
              <a:rPr lang="en-US" sz="3200" dirty="0"/>
              <a:t>, and </a:t>
            </a:r>
            <a:r>
              <a:rPr lang="en-US" sz="3200" dirty="0" smtClean="0"/>
              <a:t>technical </a:t>
            </a:r>
            <a:r>
              <a:rPr lang="en-US" sz="3200" dirty="0"/>
              <a:t>subjects written as reading and writing standards but constructed as separate entities from </a:t>
            </a:r>
            <a:r>
              <a:rPr lang="en-US" sz="3200" dirty="0" smtClean="0"/>
              <a:t>reading</a:t>
            </a:r>
            <a:r>
              <a:rPr lang="en-US" sz="3200" dirty="0"/>
              <a:t>, </a:t>
            </a:r>
            <a:r>
              <a:rPr lang="en-US" sz="3200" dirty="0"/>
              <a:t>w</a:t>
            </a:r>
            <a:r>
              <a:rPr lang="en-US" sz="3200" dirty="0" smtClean="0"/>
              <a:t>riting</a:t>
            </a:r>
            <a:r>
              <a:rPr lang="en-US" sz="3200" dirty="0"/>
              <a:t>, </a:t>
            </a:r>
            <a:r>
              <a:rPr lang="en-US" sz="3200" dirty="0" smtClean="0"/>
              <a:t>speaking </a:t>
            </a:r>
            <a:r>
              <a:rPr lang="en-US" sz="3200" dirty="0"/>
              <a:t>&amp; </a:t>
            </a:r>
            <a:r>
              <a:rPr lang="en-US" sz="3200" dirty="0" smtClean="0"/>
              <a:t>listening</a:t>
            </a:r>
            <a:r>
              <a:rPr lang="en-US" sz="3200" dirty="0"/>
              <a:t>, and </a:t>
            </a:r>
            <a:r>
              <a:rPr lang="en-US" sz="3200" dirty="0" smtClean="0"/>
              <a:t>language </a:t>
            </a:r>
            <a:r>
              <a:rPr lang="en-US" sz="3200" dirty="0"/>
              <a:t>standards?</a:t>
            </a:r>
          </a:p>
        </p:txBody>
      </p:sp>
    </p:spTree>
    <p:extLst>
      <p:ext uri="{BB962C8B-B14F-4D97-AF65-F5344CB8AC3E}">
        <p14:creationId xmlns:p14="http://schemas.microsoft.com/office/powerpoint/2010/main" val="32579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000000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725</TotalTime>
  <Words>297</Words>
  <Application>Microsoft Office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Angles</vt:lpstr>
      <vt:lpstr>Q &amp; A</vt:lpstr>
      <vt:lpstr>Question 1</vt:lpstr>
      <vt:lpstr>PowerPoint Presentation</vt:lpstr>
      <vt:lpstr>Question 2</vt:lpstr>
      <vt:lpstr>Question 3</vt:lpstr>
      <vt:lpstr>Question 4</vt:lpstr>
      <vt:lpstr>A COMMON CORE ELA WALK-THROUGH</vt:lpstr>
      <vt:lpstr>A COMMON CORE ELA WALK-THROUGH</vt:lpstr>
      <vt:lpstr>The Million dollar question…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Snook, Daphne</dc:creator>
  <cp:lastModifiedBy>Snook, Daphne</cp:lastModifiedBy>
  <cp:revision>18</cp:revision>
  <cp:lastPrinted>2011-09-28T16:56:33Z</cp:lastPrinted>
  <dcterms:created xsi:type="dcterms:W3CDTF">2011-09-27T13:33:47Z</dcterms:created>
  <dcterms:modified xsi:type="dcterms:W3CDTF">2011-09-28T19:08:49Z</dcterms:modified>
</cp:coreProperties>
</file>